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7" r:id="rId6"/>
    <p:sldId id="259" r:id="rId7"/>
    <p:sldId id="260" r:id="rId8"/>
    <p:sldId id="265"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900"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FDDDB99-555E-4A50-9B5A-31D14049FF48}" type="datetimeFigureOut">
              <a:rPr lang="en-GB" smtClean="0"/>
              <a:t>11/01/2021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3F186-7A90-43FD-88CF-591016C270C6}" type="slidenum">
              <a:rPr lang="en-GB" smtClean="0"/>
              <a:t>‹#›</a:t>
            </a:fld>
            <a:endParaRPr lang="en-GB"/>
          </a:p>
        </p:txBody>
      </p:sp>
    </p:spTree>
    <p:extLst>
      <p:ext uri="{BB962C8B-B14F-4D97-AF65-F5344CB8AC3E}">
        <p14:creationId xmlns:p14="http://schemas.microsoft.com/office/powerpoint/2010/main" val="560008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FDDDB99-555E-4A50-9B5A-31D14049FF48}" type="datetimeFigureOut">
              <a:rPr lang="en-GB" smtClean="0"/>
              <a:t>11/01/2021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3F186-7A90-43FD-88CF-591016C270C6}" type="slidenum">
              <a:rPr lang="en-GB" smtClean="0"/>
              <a:t>‹#›</a:t>
            </a:fld>
            <a:endParaRPr lang="en-GB"/>
          </a:p>
        </p:txBody>
      </p:sp>
    </p:spTree>
    <p:extLst>
      <p:ext uri="{BB962C8B-B14F-4D97-AF65-F5344CB8AC3E}">
        <p14:creationId xmlns:p14="http://schemas.microsoft.com/office/powerpoint/2010/main" val="3589940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FDDDB99-555E-4A50-9B5A-31D14049FF48}" type="datetimeFigureOut">
              <a:rPr lang="en-GB" smtClean="0"/>
              <a:t>11/01/2021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3F186-7A90-43FD-88CF-591016C270C6}" type="slidenum">
              <a:rPr lang="en-GB" smtClean="0"/>
              <a:t>‹#›</a:t>
            </a:fld>
            <a:endParaRPr lang="en-GB"/>
          </a:p>
        </p:txBody>
      </p:sp>
    </p:spTree>
    <p:extLst>
      <p:ext uri="{BB962C8B-B14F-4D97-AF65-F5344CB8AC3E}">
        <p14:creationId xmlns:p14="http://schemas.microsoft.com/office/powerpoint/2010/main" val="131735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FDDDB99-555E-4A50-9B5A-31D14049FF48}" type="datetimeFigureOut">
              <a:rPr lang="en-GB" smtClean="0"/>
              <a:t>11/01/2021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3F186-7A90-43FD-88CF-591016C270C6}" type="slidenum">
              <a:rPr lang="en-GB" smtClean="0"/>
              <a:t>‹#›</a:t>
            </a:fld>
            <a:endParaRPr lang="en-GB"/>
          </a:p>
        </p:txBody>
      </p:sp>
    </p:spTree>
    <p:extLst>
      <p:ext uri="{BB962C8B-B14F-4D97-AF65-F5344CB8AC3E}">
        <p14:creationId xmlns:p14="http://schemas.microsoft.com/office/powerpoint/2010/main" val="1952022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FDDDB99-555E-4A50-9B5A-31D14049FF48}" type="datetimeFigureOut">
              <a:rPr lang="en-GB" smtClean="0"/>
              <a:t>11/01/2021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3F186-7A90-43FD-88CF-591016C270C6}" type="slidenum">
              <a:rPr lang="en-GB" smtClean="0"/>
              <a:t>‹#›</a:t>
            </a:fld>
            <a:endParaRPr lang="en-GB"/>
          </a:p>
        </p:txBody>
      </p:sp>
    </p:spTree>
    <p:extLst>
      <p:ext uri="{BB962C8B-B14F-4D97-AF65-F5344CB8AC3E}">
        <p14:creationId xmlns:p14="http://schemas.microsoft.com/office/powerpoint/2010/main" val="3377095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FDDDB99-555E-4A50-9B5A-31D14049FF48}" type="datetimeFigureOut">
              <a:rPr lang="en-GB" smtClean="0"/>
              <a:t>11/01/2021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E3F186-7A90-43FD-88CF-591016C270C6}" type="slidenum">
              <a:rPr lang="en-GB" smtClean="0"/>
              <a:t>‹#›</a:t>
            </a:fld>
            <a:endParaRPr lang="en-GB"/>
          </a:p>
        </p:txBody>
      </p:sp>
    </p:spTree>
    <p:extLst>
      <p:ext uri="{BB962C8B-B14F-4D97-AF65-F5344CB8AC3E}">
        <p14:creationId xmlns:p14="http://schemas.microsoft.com/office/powerpoint/2010/main" val="324987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FDDDB99-555E-4A50-9B5A-31D14049FF48}" type="datetimeFigureOut">
              <a:rPr lang="en-GB" smtClean="0"/>
              <a:t>11/01/2021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E3F186-7A90-43FD-88CF-591016C270C6}" type="slidenum">
              <a:rPr lang="en-GB" smtClean="0"/>
              <a:t>‹#›</a:t>
            </a:fld>
            <a:endParaRPr lang="en-GB"/>
          </a:p>
        </p:txBody>
      </p:sp>
    </p:spTree>
    <p:extLst>
      <p:ext uri="{BB962C8B-B14F-4D97-AF65-F5344CB8AC3E}">
        <p14:creationId xmlns:p14="http://schemas.microsoft.com/office/powerpoint/2010/main" val="2550133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FDDDB99-555E-4A50-9B5A-31D14049FF48}" type="datetimeFigureOut">
              <a:rPr lang="en-GB" smtClean="0"/>
              <a:t>11/01/2021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FE3F186-7A90-43FD-88CF-591016C270C6}" type="slidenum">
              <a:rPr lang="en-GB" smtClean="0"/>
              <a:t>‹#›</a:t>
            </a:fld>
            <a:endParaRPr lang="en-GB"/>
          </a:p>
        </p:txBody>
      </p:sp>
    </p:spTree>
    <p:extLst>
      <p:ext uri="{BB962C8B-B14F-4D97-AF65-F5344CB8AC3E}">
        <p14:creationId xmlns:p14="http://schemas.microsoft.com/office/powerpoint/2010/main" val="1972781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DDDB99-555E-4A50-9B5A-31D14049FF48}" type="datetimeFigureOut">
              <a:rPr lang="en-GB" smtClean="0"/>
              <a:t>11/01/2021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FE3F186-7A90-43FD-88CF-591016C270C6}" type="slidenum">
              <a:rPr lang="en-GB" smtClean="0"/>
              <a:t>‹#›</a:t>
            </a:fld>
            <a:endParaRPr lang="en-GB"/>
          </a:p>
        </p:txBody>
      </p:sp>
    </p:spTree>
    <p:extLst>
      <p:ext uri="{BB962C8B-B14F-4D97-AF65-F5344CB8AC3E}">
        <p14:creationId xmlns:p14="http://schemas.microsoft.com/office/powerpoint/2010/main" val="3714185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FDDDB99-555E-4A50-9B5A-31D14049FF48}" type="datetimeFigureOut">
              <a:rPr lang="en-GB" smtClean="0"/>
              <a:t>11/01/2021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E3F186-7A90-43FD-88CF-591016C270C6}" type="slidenum">
              <a:rPr lang="en-GB" smtClean="0"/>
              <a:t>‹#›</a:t>
            </a:fld>
            <a:endParaRPr lang="en-GB"/>
          </a:p>
        </p:txBody>
      </p:sp>
    </p:spTree>
    <p:extLst>
      <p:ext uri="{BB962C8B-B14F-4D97-AF65-F5344CB8AC3E}">
        <p14:creationId xmlns:p14="http://schemas.microsoft.com/office/powerpoint/2010/main" val="2787721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FDDDB99-555E-4A50-9B5A-31D14049FF48}" type="datetimeFigureOut">
              <a:rPr lang="en-GB" smtClean="0"/>
              <a:t>11/01/2021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E3F186-7A90-43FD-88CF-591016C270C6}" type="slidenum">
              <a:rPr lang="en-GB" smtClean="0"/>
              <a:t>‹#›</a:t>
            </a:fld>
            <a:endParaRPr lang="en-GB"/>
          </a:p>
        </p:txBody>
      </p:sp>
    </p:spTree>
    <p:extLst>
      <p:ext uri="{BB962C8B-B14F-4D97-AF65-F5344CB8AC3E}">
        <p14:creationId xmlns:p14="http://schemas.microsoft.com/office/powerpoint/2010/main" val="2343135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DDDB99-555E-4A50-9B5A-31D14049FF48}" type="datetimeFigureOut">
              <a:rPr lang="en-GB" smtClean="0"/>
              <a:t>11/01/2021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E3F186-7A90-43FD-88CF-591016C270C6}" type="slidenum">
              <a:rPr lang="en-GB" smtClean="0"/>
              <a:t>‹#›</a:t>
            </a:fld>
            <a:endParaRPr lang="en-GB"/>
          </a:p>
        </p:txBody>
      </p:sp>
    </p:spTree>
    <p:extLst>
      <p:ext uri="{BB962C8B-B14F-4D97-AF65-F5344CB8AC3E}">
        <p14:creationId xmlns:p14="http://schemas.microsoft.com/office/powerpoint/2010/main" val="2676841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DdOSWhqQwhw"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Jesus the man who changed lives</a:t>
            </a:r>
            <a:endParaRPr lang="en-GB" dirty="0"/>
          </a:p>
        </p:txBody>
      </p:sp>
      <p:sp>
        <p:nvSpPr>
          <p:cNvPr id="3" name="Subtitle 2"/>
          <p:cNvSpPr>
            <a:spLocks noGrp="1"/>
          </p:cNvSpPr>
          <p:nvPr>
            <p:ph type="subTitle" idx="1"/>
          </p:nvPr>
        </p:nvSpPr>
        <p:spPr/>
        <p:txBody>
          <a:bodyPr/>
          <a:lstStyle/>
          <a:p>
            <a:r>
              <a:rPr lang="en-GB" dirty="0" smtClean="0"/>
              <a:t>Lesson </a:t>
            </a:r>
            <a:r>
              <a:rPr lang="en-GB" dirty="0" smtClean="0"/>
              <a:t>2</a:t>
            </a:r>
            <a:endParaRPr lang="en-GB" dirty="0"/>
          </a:p>
        </p:txBody>
      </p:sp>
    </p:spTree>
    <p:extLst>
      <p:ext uri="{BB962C8B-B14F-4D97-AF65-F5344CB8AC3E}">
        <p14:creationId xmlns:p14="http://schemas.microsoft.com/office/powerpoint/2010/main" val="416427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837985" cy="5529238"/>
          </a:xfrm>
        </p:spPr>
        <p:txBody>
          <a:bodyPr>
            <a:normAutofit/>
          </a:bodyPr>
          <a:lstStyle/>
          <a:p>
            <a:r>
              <a:rPr lang="en-GB" dirty="0" smtClean="0"/>
              <a:t>On the other side write words which describe Zacchaeus after he met Jesus.</a:t>
            </a:r>
            <a:endParaRPr lang="en-GB" dirty="0"/>
          </a:p>
        </p:txBody>
      </p:sp>
    </p:spTree>
    <p:extLst>
      <p:ext uri="{BB962C8B-B14F-4D97-AF65-F5344CB8AC3E}">
        <p14:creationId xmlns:p14="http://schemas.microsoft.com/office/powerpoint/2010/main" val="1827920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32623"/>
          </a:xfrm>
        </p:spPr>
        <p:txBody>
          <a:bodyPr>
            <a:normAutofit/>
          </a:bodyPr>
          <a:lstStyle/>
          <a:p>
            <a:r>
              <a:rPr lang="en-GB" dirty="0" smtClean="0"/>
              <a:t>Put a photo of your work on seesaw so we can see what ideas you have come up with. </a:t>
            </a:r>
            <a:endParaRPr lang="en-GB" dirty="0"/>
          </a:p>
        </p:txBody>
      </p:sp>
    </p:spTree>
    <p:extLst>
      <p:ext uri="{BB962C8B-B14F-4D97-AF65-F5344CB8AC3E}">
        <p14:creationId xmlns:p14="http://schemas.microsoft.com/office/powerpoint/2010/main" val="3742393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177546"/>
          </a:xfrm>
        </p:spPr>
        <p:txBody>
          <a:bodyPr>
            <a:normAutofit/>
          </a:bodyPr>
          <a:lstStyle/>
          <a:p>
            <a:r>
              <a:rPr lang="en-GB" dirty="0" smtClean="0">
                <a:latin typeface="Comic Sans MS" panose="030F0702030302020204" pitchFamily="66" charset="0"/>
              </a:rPr>
              <a:t>Change. </a:t>
            </a:r>
            <a:r>
              <a:rPr lang="en-GB" dirty="0" smtClean="0">
                <a:latin typeface="Comic Sans MS" panose="030F0702030302020204" pitchFamily="66" charset="0"/>
              </a:rPr>
              <a:t>What did we decide that it meant last week?</a:t>
            </a:r>
            <a:r>
              <a:rPr lang="en-GB" dirty="0">
                <a:latin typeface="Comic Sans MS" panose="030F0702030302020204" pitchFamily="66" charset="0"/>
              </a:rPr>
              <a:t/>
            </a:r>
            <a:br>
              <a:rPr lang="en-GB" dirty="0">
                <a:latin typeface="Comic Sans MS" panose="030F0702030302020204" pitchFamily="66" charset="0"/>
              </a:rPr>
            </a:br>
            <a:endParaRPr lang="en-GB" dirty="0">
              <a:latin typeface="Comic Sans MS" panose="030F0702030302020204" pitchFamily="66" charset="0"/>
            </a:endParaRPr>
          </a:p>
        </p:txBody>
      </p:sp>
    </p:spTree>
    <p:extLst>
      <p:ext uri="{BB962C8B-B14F-4D97-AF65-F5344CB8AC3E}">
        <p14:creationId xmlns:p14="http://schemas.microsoft.com/office/powerpoint/2010/main" val="441024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090" y="123406"/>
            <a:ext cx="10515600" cy="2377747"/>
          </a:xfrm>
        </p:spPr>
        <p:txBody>
          <a:bodyPr>
            <a:normAutofit/>
          </a:bodyPr>
          <a:lstStyle/>
          <a:p>
            <a:r>
              <a:rPr lang="en-GB" dirty="0" smtClean="0"/>
              <a:t>This week we are going to be looking at the story of Zacchaeus and how his life changed when he met Jesus.  </a:t>
            </a:r>
            <a:endParaRPr lang="en-GB" dirty="0"/>
          </a:p>
        </p:txBody>
      </p:sp>
      <p:pic>
        <p:nvPicPr>
          <p:cNvPr id="4" name="Picture 3"/>
          <p:cNvPicPr>
            <a:picLocks noChangeAspect="1"/>
          </p:cNvPicPr>
          <p:nvPr/>
        </p:nvPicPr>
        <p:blipFill rotWithShape="1">
          <a:blip r:embed="rId2"/>
          <a:srcRect l="24231" t="35665" r="6383" b="16915"/>
          <a:stretch/>
        </p:blipFill>
        <p:spPr>
          <a:xfrm>
            <a:off x="1818976" y="2289397"/>
            <a:ext cx="7847540" cy="3015373"/>
          </a:xfrm>
          <a:prstGeom prst="rect">
            <a:avLst/>
          </a:prstGeom>
        </p:spPr>
      </p:pic>
    </p:spTree>
    <p:extLst>
      <p:ext uri="{BB962C8B-B14F-4D97-AF65-F5344CB8AC3E}">
        <p14:creationId xmlns:p14="http://schemas.microsoft.com/office/powerpoint/2010/main" val="3652928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090" y="123406"/>
            <a:ext cx="10515600" cy="2377747"/>
          </a:xfrm>
        </p:spPr>
        <p:txBody>
          <a:bodyPr>
            <a:normAutofit/>
          </a:bodyPr>
          <a:lstStyle/>
          <a:p>
            <a:r>
              <a:rPr lang="en-GB" dirty="0" smtClean="0"/>
              <a:t>Watch this video to hear a modern version of the story </a:t>
            </a:r>
            <a:endParaRPr lang="en-GB" dirty="0"/>
          </a:p>
        </p:txBody>
      </p:sp>
      <p:pic>
        <p:nvPicPr>
          <p:cNvPr id="4" name="Picture 3"/>
          <p:cNvPicPr>
            <a:picLocks noChangeAspect="1"/>
          </p:cNvPicPr>
          <p:nvPr/>
        </p:nvPicPr>
        <p:blipFill rotWithShape="1">
          <a:blip r:embed="rId2"/>
          <a:srcRect l="24231" t="35665" r="6383" b="16915"/>
          <a:stretch/>
        </p:blipFill>
        <p:spPr>
          <a:xfrm>
            <a:off x="1818976" y="2289397"/>
            <a:ext cx="7847540" cy="3015373"/>
          </a:xfrm>
          <a:prstGeom prst="rect">
            <a:avLst/>
          </a:prstGeom>
        </p:spPr>
      </p:pic>
      <p:sp>
        <p:nvSpPr>
          <p:cNvPr id="5" name="Title 1"/>
          <p:cNvSpPr txBox="1">
            <a:spLocks/>
          </p:cNvSpPr>
          <p:nvPr/>
        </p:nvSpPr>
        <p:spPr>
          <a:xfrm>
            <a:off x="538090" y="4607022"/>
            <a:ext cx="10515600" cy="312909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smtClean="0">
                <a:hlinkClick r:id="rId3"/>
              </a:rPr>
              <a:t>https://www.youtube.com/watch?v=DdOSWhqQwhw</a:t>
            </a:r>
            <a:endParaRPr lang="en-GB" dirty="0"/>
          </a:p>
        </p:txBody>
      </p:sp>
    </p:spTree>
    <p:extLst>
      <p:ext uri="{BB962C8B-B14F-4D97-AF65-F5344CB8AC3E}">
        <p14:creationId xmlns:p14="http://schemas.microsoft.com/office/powerpoint/2010/main" val="2318237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090" y="123406"/>
            <a:ext cx="10515600" cy="2377747"/>
          </a:xfrm>
        </p:spPr>
        <p:txBody>
          <a:bodyPr>
            <a:normAutofit/>
          </a:bodyPr>
          <a:lstStyle/>
          <a:p>
            <a:r>
              <a:rPr lang="en-GB" dirty="0" smtClean="0"/>
              <a:t>(Jesus and Zacchaeus were not really </a:t>
            </a:r>
            <a:r>
              <a:rPr lang="en-GB" dirty="0" err="1" smtClean="0"/>
              <a:t>lego</a:t>
            </a:r>
            <a:r>
              <a:rPr lang="en-GB" dirty="0" smtClean="0"/>
              <a:t> people, they have been shown this way to help you understand the story!)</a:t>
            </a:r>
            <a:endParaRPr lang="en-GB" dirty="0"/>
          </a:p>
        </p:txBody>
      </p:sp>
      <p:pic>
        <p:nvPicPr>
          <p:cNvPr id="4" name="Picture 3"/>
          <p:cNvPicPr>
            <a:picLocks noChangeAspect="1"/>
          </p:cNvPicPr>
          <p:nvPr/>
        </p:nvPicPr>
        <p:blipFill rotWithShape="1">
          <a:blip r:embed="rId2"/>
          <a:srcRect l="24231" t="35665" r="6383" b="16915"/>
          <a:stretch/>
        </p:blipFill>
        <p:spPr>
          <a:xfrm>
            <a:off x="1818976" y="2289397"/>
            <a:ext cx="7847540" cy="3015373"/>
          </a:xfrm>
          <a:prstGeom prst="rect">
            <a:avLst/>
          </a:prstGeom>
        </p:spPr>
      </p:pic>
    </p:spTree>
    <p:extLst>
      <p:ext uri="{BB962C8B-B14F-4D97-AF65-F5344CB8AC3E}">
        <p14:creationId xmlns:p14="http://schemas.microsoft.com/office/powerpoint/2010/main" val="3020967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Now listen to this version of the story from the Lions Story Teller Bible</a:t>
            </a:r>
            <a:endParaRPr lang="en-GB" dirty="0"/>
          </a:p>
        </p:txBody>
      </p:sp>
      <p:pic>
        <p:nvPicPr>
          <p:cNvPr id="4" name="Picture 2" descr="Tree Clipart Clipart sycamore tree 7 - 800 X 719 | Ilustrasi, Gambar, Kartu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66254" y="3077029"/>
            <a:ext cx="3754738" cy="3374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9454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6674" y="595087"/>
            <a:ext cx="10515600" cy="5181600"/>
          </a:xfrm>
        </p:spPr>
        <p:txBody>
          <a:bodyPr>
            <a:normAutofit/>
          </a:bodyPr>
          <a:lstStyle/>
          <a:p>
            <a:r>
              <a:rPr lang="en-GB" dirty="0" smtClean="0"/>
              <a:t>In class we are going to act this story out.  </a:t>
            </a:r>
            <a:r>
              <a:rPr lang="en-GB" dirty="0" smtClean="0"/>
              <a:t>Could you do that at home?  Or maybe act it out with some </a:t>
            </a:r>
            <a:r>
              <a:rPr lang="en-GB" dirty="0" err="1" smtClean="0"/>
              <a:t>lego</a:t>
            </a:r>
            <a:r>
              <a:rPr lang="en-GB" dirty="0" smtClean="0"/>
              <a:t> or other toys?</a:t>
            </a:r>
            <a:endParaRPr lang="en-GB" dirty="0"/>
          </a:p>
        </p:txBody>
      </p:sp>
      <p:pic>
        <p:nvPicPr>
          <p:cNvPr id="1026" name="Picture 2" descr="Tree Clipart Clipart sycamore tree 7 - 800 X 719 | Ilustrasi, Gambar, Kartu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32311" y="3483429"/>
            <a:ext cx="3754738" cy="3374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5431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92875"/>
          </a:xfrm>
        </p:spPr>
        <p:txBody>
          <a:bodyPr/>
          <a:lstStyle/>
          <a:p>
            <a:r>
              <a:rPr lang="en-GB" dirty="0" smtClean="0"/>
              <a:t>If you met Zacchaeus what would you ask him?  Think of some questions.</a:t>
            </a:r>
            <a:endParaRPr lang="en-GB" dirty="0"/>
          </a:p>
        </p:txBody>
      </p:sp>
      <p:sp>
        <p:nvSpPr>
          <p:cNvPr id="3" name="Cloud Callout 2"/>
          <p:cNvSpPr/>
          <p:nvPr/>
        </p:nvSpPr>
        <p:spPr>
          <a:xfrm>
            <a:off x="6981371" y="4325257"/>
            <a:ext cx="3933372" cy="1944914"/>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16492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87035"/>
          </a:xfrm>
        </p:spPr>
        <p:txBody>
          <a:bodyPr>
            <a:normAutofit fontScale="90000"/>
          </a:bodyPr>
          <a:lstStyle/>
          <a:p>
            <a:r>
              <a:rPr lang="en-GB" dirty="0" smtClean="0"/>
              <a:t>Draw a heart big enough to fill your paper (or print one out).  </a:t>
            </a:r>
            <a:r>
              <a:rPr lang="en-GB" dirty="0"/>
              <a:t/>
            </a:r>
            <a:br>
              <a:rPr lang="en-GB" dirty="0"/>
            </a:br>
            <a:r>
              <a:rPr lang="en-GB" dirty="0" smtClean="0"/>
              <a:t>- On the first side write as many adjectives (describing words) as you can to describe Zacchaeus before he met Jesus, think about his size, what he is like, and how he treat people and cheated them by taking too much tax (money).</a:t>
            </a:r>
            <a:r>
              <a:rPr lang="en-GB" dirty="0"/>
              <a:t/>
            </a:r>
            <a:br>
              <a:rPr lang="en-GB" dirty="0"/>
            </a:br>
            <a:endParaRPr lang="en-GB" dirty="0"/>
          </a:p>
        </p:txBody>
      </p:sp>
    </p:spTree>
    <p:extLst>
      <p:ext uri="{BB962C8B-B14F-4D97-AF65-F5344CB8AC3E}">
        <p14:creationId xmlns:p14="http://schemas.microsoft.com/office/powerpoint/2010/main" val="40084937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TotalTime>
  <Words>241</Words>
  <Application>Microsoft Office PowerPoint</Application>
  <PresentationFormat>Widescreen</PresentationFormat>
  <Paragraphs>13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Comic Sans MS</vt:lpstr>
      <vt:lpstr>Office Theme</vt:lpstr>
      <vt:lpstr>Jesus the man who changed lives</vt:lpstr>
      <vt:lpstr>Change. What did we decide that it meant last week? </vt:lpstr>
      <vt:lpstr>This week we are going to be looking at the story of Zacchaeus and how his life changed when he met Jesus.  </vt:lpstr>
      <vt:lpstr>Watch this video to hear a modern version of the story </vt:lpstr>
      <vt:lpstr>(Jesus and Zacchaeus were not really lego people, they have been shown this way to help you understand the story!)</vt:lpstr>
      <vt:lpstr>Now listen to this version of the story from the Lions Story Teller Bible</vt:lpstr>
      <vt:lpstr>In class we are going to act this story out.  Could you do that at home?  Or maybe act it out with some lego or other toys?</vt:lpstr>
      <vt:lpstr>If you met Zacchaeus what would you ask him?  Think of some questions.</vt:lpstr>
      <vt:lpstr>Draw a heart big enough to fill your paper (or print one out).   - On the first side write as many adjectives (describing words) as you can to describe Zacchaeus before he met Jesus, think about his size, what he is like, and how he treat people and cheated them by taking too much tax (money). </vt:lpstr>
      <vt:lpstr>On the other side write words which describe Zacchaeus after he met Jesus.</vt:lpstr>
      <vt:lpstr>Put a photo of your work on seesaw so we can see what ideas you have come up with.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the man who changed lives</dc:title>
  <dc:creator>Mrs R. Slattery</dc:creator>
  <cp:lastModifiedBy>Mrs R. Slattery</cp:lastModifiedBy>
  <cp:revision>8</cp:revision>
  <dcterms:created xsi:type="dcterms:W3CDTF">2021-01-05T15:39:17Z</dcterms:created>
  <dcterms:modified xsi:type="dcterms:W3CDTF">2021-01-11T22:13:56Z</dcterms:modified>
</cp:coreProperties>
</file>