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319" r:id="rId12"/>
    <p:sldId id="321" r:id="rId13"/>
    <p:sldId id="320" r:id="rId14"/>
    <p:sldId id="297" r:id="rId15"/>
    <p:sldId id="312" r:id="rId16"/>
    <p:sldId id="313" r:id="rId17"/>
    <p:sldId id="299" r:id="rId18"/>
    <p:sldId id="314" r:id="rId19"/>
    <p:sldId id="300" r:id="rId20"/>
    <p:sldId id="315" r:id="rId21"/>
    <p:sldId id="308" r:id="rId22"/>
    <p:sldId id="305" r:id="rId23"/>
    <p:sldId id="310" r:id="rId24"/>
    <p:sldId id="316" r:id="rId25"/>
    <p:sldId id="317" r:id="rId26"/>
    <p:sldId id="311" r:id="rId27"/>
    <p:sldId id="309" r:id="rId28"/>
    <p:sldId id="32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8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52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11" Type="http://schemas.openxmlformats.org/officeDocument/2006/relationships/image" Target="../media/image470.png"/><Relationship Id="rId5" Type="http://schemas.openxmlformats.org/officeDocument/2006/relationships/image" Target="../media/image48.png"/><Relationship Id="rId10" Type="http://schemas.openxmlformats.org/officeDocument/2006/relationships/image" Target="../media/image23.png"/><Relationship Id="rId9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0.emf"/><Relationship Id="rId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82" y="1854779"/>
            <a:ext cx="6206266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90" y="559287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37544" y="1032493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64965" y="1730948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31322" y="1730948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25136" y="2256350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88910" y="224304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08338" y="3048971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8" y="3048971"/>
                <a:ext cx="2291012" cy="584775"/>
              </a:xfrm>
              <a:prstGeom prst="rect">
                <a:avLst/>
              </a:prstGeom>
              <a:blipFill>
                <a:blip r:embed="rId7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9209" y="3037048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09" y="3037048"/>
                <a:ext cx="1989647" cy="1077218"/>
              </a:xfrm>
              <a:prstGeom prst="rect">
                <a:avLst/>
              </a:prstGeom>
              <a:blipFill>
                <a:blip r:embed="rId8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75209" y="3980440"/>
                <a:ext cx="2512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92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09" y="3980440"/>
                <a:ext cx="2512226" cy="584775"/>
              </a:xfrm>
              <a:prstGeom prst="rect">
                <a:avLst/>
              </a:prstGeom>
              <a:blipFill>
                <a:blip r:embed="rId9"/>
                <a:stretch>
                  <a:fillRect l="-6068" t="-12500" r="-558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32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25" y="985437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3507" y="112559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320928" y="1824050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7285" y="1824050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1099" y="2349452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4144873" y="233615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51217" y="3105591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17" y="3105591"/>
                <a:ext cx="2499402" cy="584775"/>
              </a:xfrm>
              <a:prstGeom prst="rect">
                <a:avLst/>
              </a:prstGeom>
              <a:blipFill>
                <a:blip r:embed="rId8"/>
                <a:stretch>
                  <a:fillRect l="-6341" t="-12500" r="-53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62696" y="3105659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3105659"/>
                <a:ext cx="1989647" cy="1077218"/>
              </a:xfrm>
              <a:prstGeom prst="rect">
                <a:avLst/>
              </a:prstGeom>
              <a:blipFill>
                <a:blip r:embed="rId9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422781" y="4020340"/>
                <a:ext cx="29290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160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81" y="4020340"/>
                <a:ext cx="2929007" cy="584775"/>
              </a:xfrm>
              <a:prstGeom prst="rect">
                <a:avLst/>
              </a:prstGeom>
              <a:blipFill>
                <a:blip r:embed="rId10"/>
                <a:stretch>
                  <a:fillRect l="-5198" t="-12632" r="-4366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71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25" y="448882"/>
            <a:ext cx="180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  <a:blipFill>
                <a:blip r:embed="rId6"/>
                <a:stretch>
                  <a:fillRect l="-814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  <a:blipFill>
                <a:blip r:embed="rId7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  <a:blipFill>
                <a:blip r:embed="rId8"/>
                <a:stretch>
                  <a:fillRect l="-814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  <a:blipFill>
                <a:blip r:embed="rId9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8611" y="2417750"/>
                <a:ext cx="213231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2417750"/>
                <a:ext cx="2132315" cy="954107"/>
              </a:xfrm>
              <a:prstGeom prst="rect">
                <a:avLst/>
              </a:prstGeom>
              <a:blipFill>
                <a:blip r:embed="rId10"/>
                <a:stretch>
                  <a:fillRect l="-5714" t="-6410" r="-4286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7460" y="179560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80680" y="2403276"/>
                <a:ext cx="213231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2403276"/>
                <a:ext cx="2132315" cy="954107"/>
              </a:xfrm>
              <a:prstGeom prst="rect">
                <a:avLst/>
              </a:prstGeom>
              <a:blipFill>
                <a:blip r:embed="rId11"/>
                <a:stretch>
                  <a:fillRect l="-5714" t="-5732" r="-4286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729529" y="180849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  <a:blipFill>
                <a:blip r:embed="rId12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674047" y="373994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  <a:blipFill>
                <a:blip r:embed="rId13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728080" y="3785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204407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21867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4999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19124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63249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11725" y="120004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433" y="120004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9975" y="120004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27077" y="2533982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549685" y="2524219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3642871" y="2522621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2562" y="2729664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62" y="2729664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65287" y="4198296"/>
            <a:ext cx="7284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you notice?  Does this always happen?</a:t>
            </a: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52350" y="5343688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18629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18629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18629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digit cards into the calculation below.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512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135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994814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1" y="463600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162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63600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2988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140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3994814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2988" y="4636000"/>
                <a:ext cx="25200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53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4636000"/>
                <a:ext cx="2520035" cy="584775"/>
              </a:xfrm>
              <a:prstGeom prst="rect">
                <a:avLst/>
              </a:prstGeom>
              <a:blipFill>
                <a:blip r:embed="rId8"/>
                <a:stretch>
                  <a:fillRect l="-6039" t="-12500" r="-458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1951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170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1" y="3994814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01951" y="463600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215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1" y="4636000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097803" y="531462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140184" y="249410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7" name="Rounded Rectangle 26"/>
          <p:cNvSpPr/>
          <p:nvPr/>
        </p:nvSpPr>
        <p:spPr>
          <a:xfrm>
            <a:off x="4562792" y="2484343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4" name="Rounded Rectangle 33"/>
          <p:cNvSpPr/>
          <p:nvPr/>
        </p:nvSpPr>
        <p:spPr>
          <a:xfrm>
            <a:off x="3655978" y="248274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95669" y="2689788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69" y="2689788"/>
                <a:ext cx="99508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46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5287" y="4649680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you notice?  Does this always happen?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94269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2251008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3194684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1430995" y="177559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5317" y="177559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1410" y="177559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51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135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26329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1" y="390448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162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3904481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8473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140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32" y="326329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2988" y="3904481"/>
                <a:ext cx="25200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53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3904481"/>
                <a:ext cx="2520035" cy="584775"/>
              </a:xfrm>
              <a:prstGeom prst="rect">
                <a:avLst/>
              </a:prstGeom>
              <a:blipFill>
                <a:blip r:embed="rId8"/>
                <a:stretch>
                  <a:fillRect l="-6039" t="-12500" r="-458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195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170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2" y="3263295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27445" y="390197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215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45" y="3901976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79165" y="4623374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25349" y="504979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49507" y="3874646"/>
            <a:ext cx="2291072" cy="5863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7827" y="3264234"/>
            <a:ext cx="2291072" cy="5828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169168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8" name="Rounded Rectangle 37"/>
          <p:cNvSpPr/>
          <p:nvPr/>
        </p:nvSpPr>
        <p:spPr>
          <a:xfrm>
            <a:off x="6099781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9" name="Rounded Rectangle 38"/>
          <p:cNvSpPr/>
          <p:nvPr/>
        </p:nvSpPr>
        <p:spPr>
          <a:xfrm>
            <a:off x="7056520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40" name="Rectangle 39"/>
          <p:cNvSpPr/>
          <p:nvPr/>
        </p:nvSpPr>
        <p:spPr>
          <a:xfrm>
            <a:off x="5305893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64090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93246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72510" y="3058041"/>
            <a:ext cx="728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the cards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ascending order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smallest possible total.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0802" y="3834024"/>
            <a:ext cx="728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the cards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descending order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greatest possible total.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1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5295 -0.47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3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5573 -0.481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240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85 L 0.10329 -0.386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9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85 L 0.10329 -0.3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3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204407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21867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1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if you used these cards?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0184" y="284680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562792" y="2837044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3655978" y="283544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95669" y="3042489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69" y="3042489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908461" y="4580877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possible total?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</p:txBody>
      </p:sp>
    </p:spTree>
    <p:extLst>
      <p:ext uri="{BB962C8B-B14F-4D97-AF65-F5344CB8AC3E}">
        <p14:creationId xmlns:p14="http://schemas.microsoft.com/office/powerpoint/2010/main" val="33769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72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00256" y="1409896"/>
            <a:ext cx="812885" cy="1214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35834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0341" y="4209293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72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4209293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0341" y="483022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4830226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90341" y="54470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24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5447014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608210" y="2249342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024180" y="3620321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85284" y="2249342"/>
            <a:ext cx="648168" cy="18278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62358" y="2249342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39432" y="2249342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16506" y="2249342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93580" y="2249342"/>
            <a:ext cx="648168" cy="18278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270654" y="2249342"/>
            <a:ext cx="648168" cy="18278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281356" y="3615880"/>
            <a:ext cx="340119" cy="39050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2976624" y="99574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8" name="Rounded Rectangle 77"/>
          <p:cNvSpPr/>
          <p:nvPr/>
        </p:nvSpPr>
        <p:spPr>
          <a:xfrm>
            <a:off x="4723148" y="993432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9" name="Rounded Rectangle 78"/>
          <p:cNvSpPr/>
          <p:nvPr/>
        </p:nvSpPr>
        <p:spPr>
          <a:xfrm>
            <a:off x="2071823" y="984384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14494" y="1135522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</m:t>
                    </m:r>
                  </m:oMath>
                </a14:m>
                <a:r>
                  <a:rPr lang="en-GB" sz="4400" dirty="0" smtClean="0"/>
                  <a:t>72</a:t>
                </a:r>
                <a:endParaRPr lang="en-GB" sz="4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94" y="1135522"/>
                <a:ext cx="4140294" cy="769441"/>
              </a:xfrm>
              <a:prstGeom prst="rect">
                <a:avLst/>
              </a:prstGeom>
              <a:blipFill>
                <a:blip r:embed="rId11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88854" y="539966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18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54" y="5399667"/>
                <a:ext cx="2391705" cy="584775"/>
              </a:xfrm>
              <a:prstGeom prst="rect">
                <a:avLst/>
              </a:prstGeom>
              <a:blipFill>
                <a:blip r:embed="rId12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88854" y="479388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54" y="4793886"/>
                <a:ext cx="2391705" cy="584775"/>
              </a:xfrm>
              <a:prstGeom prst="rect">
                <a:avLst/>
              </a:prstGeom>
              <a:blipFill>
                <a:blip r:embed="rId13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96509" y="3617023"/>
            <a:ext cx="340119" cy="3905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623373"/>
            <a:ext cx="340119" cy="3905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361666"/>
            <a:ext cx="340119" cy="3905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096128"/>
            <a:ext cx="340119" cy="3905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2836422"/>
            <a:ext cx="340119" cy="3905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2570884"/>
            <a:ext cx="340119" cy="3905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2830534"/>
            <a:ext cx="340119" cy="39050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2564996"/>
            <a:ext cx="340119" cy="3905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3361666"/>
            <a:ext cx="340119" cy="39050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3096128"/>
            <a:ext cx="340119" cy="3905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71405" y="2269563"/>
            <a:ext cx="3005222" cy="1846364"/>
            <a:chOff x="-1288784" y="1396266"/>
            <a:chExt cx="3005222" cy="184636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288784" y="1396266"/>
              <a:ext cx="648168" cy="182783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767245"/>
              <a:ext cx="340119" cy="39050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011710" y="1396266"/>
              <a:ext cx="648168" cy="182783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734636" y="1396266"/>
              <a:ext cx="648168" cy="182783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79062" y="1396266"/>
              <a:ext cx="648168" cy="182783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81051" y="1414797"/>
              <a:ext cx="648168" cy="1827833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96586" y="1396266"/>
              <a:ext cx="648168" cy="182783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501707"/>
              <a:ext cx="340119" cy="390507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775134"/>
              <a:ext cx="340119" cy="39050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509596"/>
              <a:ext cx="340119" cy="39050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247889"/>
              <a:ext cx="340119" cy="39050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763557"/>
              <a:ext cx="340119" cy="39050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503851"/>
              <a:ext cx="340119" cy="39050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238313"/>
              <a:ext cx="340119" cy="39050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497963"/>
              <a:ext cx="340119" cy="39050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232425"/>
              <a:ext cx="340119" cy="39050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247889"/>
              <a:ext cx="340119" cy="39050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763557"/>
              <a:ext cx="340119" cy="390507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2470300" y="2276905"/>
            <a:ext cx="3526479" cy="1839022"/>
            <a:chOff x="-1288784" y="1396266"/>
            <a:chExt cx="3526479" cy="1839022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288784" y="1396266"/>
              <a:ext cx="648168" cy="182783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91609" y="2767245"/>
              <a:ext cx="340119" cy="390507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011710" y="1396266"/>
              <a:ext cx="648168" cy="1827833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290911" y="1407455"/>
              <a:ext cx="648168" cy="182783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56673" y="1396266"/>
              <a:ext cx="648168" cy="1827833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021232" y="1399643"/>
              <a:ext cx="648168" cy="1827833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98952" y="1396266"/>
              <a:ext cx="648168" cy="1827833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91609" y="2501707"/>
              <a:ext cx="340119" cy="39050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40742" y="2775134"/>
              <a:ext cx="340119" cy="39050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40742" y="2509596"/>
              <a:ext cx="340119" cy="390507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897576" y="2520712"/>
              <a:ext cx="340119" cy="39050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650823" y="2765039"/>
              <a:ext cx="340119" cy="390507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650823" y="2505333"/>
              <a:ext cx="340119" cy="390507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570894" y="2497963"/>
              <a:ext cx="340119" cy="39050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497963"/>
              <a:ext cx="340119" cy="390507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571826" y="2755142"/>
              <a:ext cx="340119" cy="390507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897576" y="2755397"/>
              <a:ext cx="340119" cy="390507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763557"/>
              <a:ext cx="340119" cy="390507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36540" y="2255063"/>
            <a:ext cx="648168" cy="182783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38106" y="3626042"/>
            <a:ext cx="340119" cy="39050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13417" y="2255062"/>
            <a:ext cx="648168" cy="182783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79480" y="2259316"/>
            <a:ext cx="648168" cy="182783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30944" y="2254808"/>
            <a:ext cx="648168" cy="182783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07367" y="2258440"/>
            <a:ext cx="648168" cy="182783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360390" y="2255063"/>
            <a:ext cx="648168" cy="182783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38106" y="3360504"/>
            <a:ext cx="340119" cy="39050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66066" y="3633931"/>
            <a:ext cx="340119" cy="39050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66066" y="3368393"/>
            <a:ext cx="340119" cy="39050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422900" y="3379509"/>
            <a:ext cx="340119" cy="3905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8761" y="3623836"/>
            <a:ext cx="340119" cy="3905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8761" y="3364130"/>
            <a:ext cx="340119" cy="39050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627855" y="3356760"/>
            <a:ext cx="340119" cy="39050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201564" y="3356760"/>
            <a:ext cx="340119" cy="390507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626923" y="3613939"/>
            <a:ext cx="340119" cy="39050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422900" y="3614194"/>
            <a:ext cx="340119" cy="39050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201564" y="3622354"/>
            <a:ext cx="340119" cy="39050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93053" y="3628517"/>
            <a:ext cx="340119" cy="3905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634867"/>
            <a:ext cx="340119" cy="39050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373160"/>
            <a:ext cx="340119" cy="39050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107622"/>
            <a:ext cx="340119" cy="39050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2847916"/>
            <a:ext cx="340119" cy="39050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2582378"/>
            <a:ext cx="340119" cy="390507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2842028"/>
            <a:ext cx="340119" cy="390507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2576490"/>
            <a:ext cx="340119" cy="39050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3373160"/>
            <a:ext cx="340119" cy="39050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3107622"/>
            <a:ext cx="340119" cy="39050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8512" y="3635246"/>
            <a:ext cx="340119" cy="39050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641596"/>
            <a:ext cx="340119" cy="39050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379889"/>
            <a:ext cx="340119" cy="390507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114351"/>
            <a:ext cx="340119" cy="39050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2854645"/>
            <a:ext cx="340119" cy="39050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2589107"/>
            <a:ext cx="340119" cy="39050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2848757"/>
            <a:ext cx="340119" cy="39050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2583219"/>
            <a:ext cx="340119" cy="39050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3379889"/>
            <a:ext cx="340119" cy="39050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3114351"/>
            <a:ext cx="340119" cy="3905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33539" y="2280282"/>
            <a:ext cx="3528436" cy="1855476"/>
            <a:chOff x="7081599" y="4449514"/>
            <a:chExt cx="3528436" cy="1855476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7881365" y="4449514"/>
              <a:ext cx="648168" cy="1827833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7081599" y="4462917"/>
              <a:ext cx="648168" cy="182783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66707" y="5306454"/>
              <a:ext cx="340119" cy="390507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9579549" y="4477157"/>
              <a:ext cx="648168" cy="1827833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8776003" y="4462662"/>
              <a:ext cx="648168" cy="1827833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66707" y="5040916"/>
              <a:ext cx="340119" cy="390507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05250" y="5304566"/>
              <a:ext cx="340119" cy="390507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05250" y="5039028"/>
              <a:ext cx="340119" cy="390507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67959" y="5587363"/>
              <a:ext cx="340119" cy="390507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83491" y="5361259"/>
              <a:ext cx="340119" cy="390507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58574" y="5368480"/>
              <a:ext cx="340119" cy="390507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72914" y="5564614"/>
              <a:ext cx="340119" cy="390507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10448" y="5564614"/>
              <a:ext cx="340119" cy="390507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71982" y="5821793"/>
              <a:ext cx="340119" cy="390507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3379" y="5593523"/>
              <a:ext cx="340119" cy="390507"/>
            </a:xfrm>
            <a:prstGeom prst="rect">
              <a:avLst/>
            </a:prstGeom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10448" y="5830208"/>
              <a:ext cx="340119" cy="390507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69916" y="5837850"/>
              <a:ext cx="340119" cy="390507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7349" y="5847603"/>
              <a:ext cx="340119" cy="390507"/>
            </a:xfrm>
            <a:prstGeom prst="rect">
              <a:avLst/>
            </a:prstGeom>
          </p:spPr>
        </p:pic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837586"/>
              <a:ext cx="340119" cy="390507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572048"/>
              <a:ext cx="340119" cy="390507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312342"/>
              <a:ext cx="340119" cy="390507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046804"/>
              <a:ext cx="340119" cy="390507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306454"/>
              <a:ext cx="340119" cy="390507"/>
            </a:xfrm>
            <a:prstGeom prst="rect">
              <a:avLst/>
            </a:prstGeom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040916"/>
              <a:ext cx="340119" cy="390507"/>
            </a:xfrm>
            <a:prstGeom prst="rect">
              <a:avLst/>
            </a:prstGeom>
          </p:spPr>
        </p:pic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837586"/>
              <a:ext cx="340119" cy="390507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572048"/>
              <a:ext cx="340119" cy="390507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3843" y="5121621"/>
              <a:ext cx="340119" cy="390507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48686" y="5114400"/>
              <a:ext cx="340119" cy="390507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835698"/>
              <a:ext cx="340119" cy="390507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570160"/>
              <a:ext cx="340119" cy="390507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310454"/>
              <a:ext cx="340119" cy="390507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044916"/>
              <a:ext cx="340119" cy="390507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304566"/>
              <a:ext cx="340119" cy="390507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039028"/>
              <a:ext cx="340119" cy="390507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835698"/>
              <a:ext cx="340119" cy="390507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570160"/>
              <a:ext cx="340119" cy="39050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240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81" grpId="0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61702" y="470263"/>
            <a:ext cx="74066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/>
              <a:t>DATE:</a:t>
            </a:r>
            <a:endParaRPr lang="en-GB" sz="3800" dirty="0" smtClean="0"/>
          </a:p>
          <a:p>
            <a:endParaRPr lang="en-GB" sz="3800" dirty="0" smtClean="0"/>
          </a:p>
          <a:p>
            <a:r>
              <a:rPr lang="en-GB" sz="3800" dirty="0" smtClean="0"/>
              <a:t>L.O: to multiply a 2 digit number by a 1 digit </a:t>
            </a:r>
            <a:r>
              <a:rPr lang="en-GB" sz="3800" dirty="0" smtClean="0"/>
              <a:t>number and exchange</a:t>
            </a:r>
            <a:endParaRPr lang="en-GB" sz="3800" dirty="0" smtClean="0"/>
          </a:p>
        </p:txBody>
      </p:sp>
    </p:spTree>
    <p:extLst>
      <p:ext uri="{BB962C8B-B14F-4D97-AF65-F5344CB8AC3E}">
        <p14:creationId xmlns:p14="http://schemas.microsoft.com/office/powerpoint/2010/main" val="372634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61702" y="470263"/>
            <a:ext cx="74066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/>
              <a:t>DATE:</a:t>
            </a:r>
            <a:endParaRPr lang="en-GB" sz="3800" dirty="0" smtClean="0"/>
          </a:p>
          <a:p>
            <a:endParaRPr lang="en-GB" sz="3800" dirty="0" smtClean="0"/>
          </a:p>
          <a:p>
            <a:r>
              <a:rPr lang="en-GB" sz="3800" dirty="0" smtClean="0"/>
              <a:t>L.O: to multiply a 2 digit number by a 1 digit </a:t>
            </a:r>
            <a:r>
              <a:rPr lang="en-GB" sz="3800" dirty="0" smtClean="0"/>
              <a:t>number and exchange</a:t>
            </a:r>
            <a:endParaRPr lang="en-GB" sz="3800" dirty="0" smtClean="0"/>
          </a:p>
        </p:txBody>
      </p:sp>
    </p:spTree>
    <p:extLst>
      <p:ext uri="{BB962C8B-B14F-4D97-AF65-F5344CB8AC3E}">
        <p14:creationId xmlns:p14="http://schemas.microsoft.com/office/powerpoint/2010/main" val="87858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61702" y="470263"/>
            <a:ext cx="7406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/>
              <a:t>Lets practise saying our 4 x tables.</a:t>
            </a:r>
          </a:p>
          <a:p>
            <a:endParaRPr lang="en-GB" sz="3800" dirty="0"/>
          </a:p>
          <a:p>
            <a:r>
              <a:rPr lang="en-GB" sz="3800" dirty="0" smtClean="0"/>
              <a:t>Now lets try our 8s.</a:t>
            </a:r>
            <a:endParaRPr lang="en-GB" sz="3800" dirty="0" smtClean="0"/>
          </a:p>
        </p:txBody>
      </p:sp>
    </p:spTree>
    <p:extLst>
      <p:ext uri="{BB962C8B-B14F-4D97-AF65-F5344CB8AC3E}">
        <p14:creationId xmlns:p14="http://schemas.microsoft.com/office/powerpoint/2010/main" val="269964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64" t="27590" r="27611" b="10268"/>
          <a:stretch/>
        </p:blipFill>
        <p:spPr>
          <a:xfrm>
            <a:off x="561703" y="1619794"/>
            <a:ext cx="7380514" cy="454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561702" y="470263"/>
            <a:ext cx="7406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/>
              <a:t>Try these on your whiteboards:</a:t>
            </a:r>
            <a:endParaRPr lang="en-GB" sz="3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64" t="27590" r="27611" b="10268"/>
          <a:stretch/>
        </p:blipFill>
        <p:spPr>
          <a:xfrm>
            <a:off x="587828" y="1619794"/>
            <a:ext cx="7380514" cy="45458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7827" y="470263"/>
            <a:ext cx="7406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/>
              <a:t>Try these on your whiteboards:</a:t>
            </a:r>
            <a:endParaRPr lang="en-GB" sz="3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64" t="27590" r="27611" b="10268"/>
          <a:stretch/>
        </p:blipFill>
        <p:spPr>
          <a:xfrm>
            <a:off x="561702" y="1619794"/>
            <a:ext cx="7380514" cy="4545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61701" y="470263"/>
            <a:ext cx="74066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dirty="0" smtClean="0"/>
              <a:t>Try these on your whiteboards:</a:t>
            </a:r>
            <a:endParaRPr lang="en-GB" sz="3800" dirty="0" smtClean="0"/>
          </a:p>
        </p:txBody>
      </p:sp>
    </p:spTree>
    <p:extLst>
      <p:ext uri="{BB962C8B-B14F-4D97-AF65-F5344CB8AC3E}">
        <p14:creationId xmlns:p14="http://schemas.microsoft.com/office/powerpoint/2010/main" val="745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6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Complete the part-whole models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blipFill>
                <a:blip r:embed="rId4"/>
                <a:stretch>
                  <a:fillRect l="-1707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514013" y="70412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84341" y="704126"/>
            <a:ext cx="413069" cy="13837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54669" y="704126"/>
            <a:ext cx="413069" cy="13837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24997" y="70412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088673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088673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33192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331921"/>
            <a:ext cx="282115" cy="3160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575169"/>
            <a:ext cx="282115" cy="316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575169"/>
            <a:ext cx="282115" cy="316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088673"/>
            <a:ext cx="282115" cy="316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088673"/>
            <a:ext cx="282115" cy="3160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331921"/>
            <a:ext cx="282115" cy="3160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331921"/>
            <a:ext cx="282115" cy="316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575169"/>
            <a:ext cx="282115" cy="3160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575169"/>
            <a:ext cx="282115" cy="3160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083051"/>
            <a:ext cx="282115" cy="3160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51138" y="1083051"/>
            <a:ext cx="282115" cy="3160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326299"/>
            <a:ext cx="282115" cy="3160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51138" y="1326299"/>
            <a:ext cx="282115" cy="316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569547"/>
            <a:ext cx="282115" cy="3160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64745" y="1579700"/>
            <a:ext cx="282115" cy="316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191979" y="704126"/>
            <a:ext cx="413069" cy="13837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362307" y="704126"/>
            <a:ext cx="413069" cy="1383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670283" y="709748"/>
            <a:ext cx="413069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840611" y="709748"/>
            <a:ext cx="413069" cy="1383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010939" y="709748"/>
            <a:ext cx="413069" cy="13837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181267" y="709748"/>
            <a:ext cx="413069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348249" y="709748"/>
            <a:ext cx="413069" cy="13837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518577" y="709748"/>
            <a:ext cx="413069" cy="13837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821839" y="709748"/>
            <a:ext cx="413069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992167" y="709748"/>
            <a:ext cx="413069" cy="138379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162495" y="709748"/>
            <a:ext cx="413069" cy="13837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332823" y="709748"/>
            <a:ext cx="413069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499805" y="709748"/>
            <a:ext cx="413069" cy="13837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670133" y="709748"/>
            <a:ext cx="413069" cy="138379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4233344"/>
            <a:ext cx="1864378" cy="18663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3095" y="4233343"/>
            <a:ext cx="1864378" cy="1866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952805" y="5276121"/>
            <a:ext cx="256619" cy="8596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143852" y="5276122"/>
            <a:ext cx="256619" cy="8596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046460" y="5255286"/>
            <a:ext cx="256619" cy="8596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9339" y="5400553"/>
            <a:ext cx="212956" cy="2385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11739" y="5552953"/>
            <a:ext cx="212956" cy="23856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01857" y="5607799"/>
            <a:ext cx="212956" cy="238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40534" y="5738469"/>
            <a:ext cx="212956" cy="23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033" y="4325556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600" y="4325555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49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6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Complete the part-whole models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blipFill>
                <a:blip r:embed="rId5"/>
                <a:stretch>
                  <a:fillRect l="-1707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14013" y="70412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684341" y="704126"/>
            <a:ext cx="413069" cy="13837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54669" y="704126"/>
            <a:ext cx="413069" cy="13837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24997" y="70412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088673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088673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33192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331921"/>
            <a:ext cx="282115" cy="3160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575169"/>
            <a:ext cx="282115" cy="316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575169"/>
            <a:ext cx="282115" cy="316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088673"/>
            <a:ext cx="282115" cy="316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088673"/>
            <a:ext cx="282115" cy="3160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331921"/>
            <a:ext cx="282115" cy="3160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331921"/>
            <a:ext cx="282115" cy="316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575169"/>
            <a:ext cx="282115" cy="3160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575169"/>
            <a:ext cx="282115" cy="3160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083051"/>
            <a:ext cx="282115" cy="3160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51138" y="1083051"/>
            <a:ext cx="282115" cy="3160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326299"/>
            <a:ext cx="282115" cy="3160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51138" y="1326299"/>
            <a:ext cx="282115" cy="316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569547"/>
            <a:ext cx="282115" cy="3160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745" y="1579700"/>
            <a:ext cx="282115" cy="316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91979" y="704126"/>
            <a:ext cx="413069" cy="13837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2307" y="704126"/>
            <a:ext cx="413069" cy="1383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70283" y="709748"/>
            <a:ext cx="413069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840611" y="709748"/>
            <a:ext cx="413069" cy="1383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010939" y="709748"/>
            <a:ext cx="413069" cy="13837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181267" y="709748"/>
            <a:ext cx="413069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348249" y="709748"/>
            <a:ext cx="413069" cy="13837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518577" y="709748"/>
            <a:ext cx="413069" cy="13837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21839" y="709748"/>
            <a:ext cx="413069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992167" y="709748"/>
            <a:ext cx="413069" cy="138379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162495" y="709748"/>
            <a:ext cx="413069" cy="13837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332823" y="709748"/>
            <a:ext cx="413069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499805" y="709748"/>
            <a:ext cx="413069" cy="13837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670133" y="709748"/>
            <a:ext cx="413069" cy="13837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121755" y="200152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19755" y="198290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92941" y="256768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06259" y="302973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23631" y="256768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6949" y="302973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4233344"/>
            <a:ext cx="1864378" cy="18663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3095" y="4233343"/>
            <a:ext cx="1864378" cy="1866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52805" y="5276121"/>
            <a:ext cx="256619" cy="8596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143852" y="5276122"/>
            <a:ext cx="256619" cy="8596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046460" y="5255286"/>
            <a:ext cx="256619" cy="8596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259339" y="5400553"/>
            <a:ext cx="212956" cy="2385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11739" y="5552953"/>
            <a:ext cx="212956" cy="23856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201857" y="5607799"/>
            <a:ext cx="212956" cy="238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40534" y="5738469"/>
            <a:ext cx="212956" cy="23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033" y="4325556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600" y="4325555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7</a:t>
            </a:r>
            <a:endParaRPr lang="en-GB" sz="3200" dirty="0"/>
          </a:p>
        </p:txBody>
      </p:sp>
      <p:sp>
        <p:nvSpPr>
          <p:cNvPr id="90" name="Rectangle 89"/>
          <p:cNvSpPr/>
          <p:nvPr/>
        </p:nvSpPr>
        <p:spPr>
          <a:xfrm>
            <a:off x="2400471" y="432649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967014" y="544608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5" grpId="0"/>
      <p:bldP spid="76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388681"/>
            <a:ext cx="340119" cy="3905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2297" y="1289494"/>
            <a:ext cx="877629" cy="1832044"/>
            <a:chOff x="2042297" y="1289494"/>
            <a:chExt cx="877629" cy="18320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637776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159781"/>
            <a:ext cx="340119" cy="39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6312" y="4106936"/>
                <a:ext cx="2419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92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12" y="4106936"/>
                <a:ext cx="2419252" cy="584775"/>
              </a:xfrm>
              <a:prstGeom prst="rect">
                <a:avLst/>
              </a:prstGeom>
              <a:blipFill>
                <a:blip r:embed="rId9"/>
                <a:stretch>
                  <a:fillRect l="-6297" t="-12500" r="-579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384470"/>
            <a:ext cx="340119" cy="39050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149387" y="1285283"/>
            <a:ext cx="877629" cy="1832044"/>
            <a:chOff x="2042297" y="1289494"/>
            <a:chExt cx="877629" cy="183204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633565"/>
            <a:ext cx="340119" cy="3905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155570"/>
            <a:ext cx="340119" cy="3905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392892"/>
            <a:ext cx="340119" cy="3905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256477" y="1293705"/>
            <a:ext cx="877629" cy="1832044"/>
            <a:chOff x="2042297" y="1289494"/>
            <a:chExt cx="877629" cy="18320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641987"/>
            <a:ext cx="340119" cy="3905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163992"/>
            <a:ext cx="340119" cy="3905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402990"/>
            <a:ext cx="340119" cy="39050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382177" y="1293705"/>
            <a:ext cx="877629" cy="1832044"/>
            <a:chOff x="2042297" y="1289494"/>
            <a:chExt cx="877629" cy="183204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641987"/>
            <a:ext cx="340119" cy="3905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163992"/>
            <a:ext cx="340119" cy="39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181073" y="3170869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:endParaRPr lang="en-GB" sz="32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73" y="3170869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915" t="-12500" r="-58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134106" y="3183262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106" y="3183262"/>
                <a:ext cx="1989647" cy="1077218"/>
              </a:xfrm>
              <a:prstGeom prst="rect">
                <a:avLst/>
              </a:prstGeom>
              <a:blipFill>
                <a:blip r:embed="rId11"/>
                <a:stretch>
                  <a:fillRect l="-7645" t="-6780" r="-7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-Shape 81"/>
          <p:cNvSpPr/>
          <p:nvPr/>
        </p:nvSpPr>
        <p:spPr>
          <a:xfrm flipV="1">
            <a:off x="6038820" y="1705971"/>
            <a:ext cx="698517" cy="1336730"/>
          </a:xfrm>
          <a:prstGeom prst="corner">
            <a:avLst>
              <a:gd name="adj1" fmla="val 311751"/>
              <a:gd name="adj2" fmla="val 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496908" y="1322461"/>
            <a:ext cx="648168" cy="1827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6736 -0.0013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3802 -0.003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1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0712 -0.001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6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396 -0.002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3967 0.003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3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96 -0.0037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8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27709 -0.1078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7709 -0.1076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9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27709 -0.1060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0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5 -0.109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46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125 -0.1104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53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25 -0.10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6|6.9|2.2|3.2|3.4|11.5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5|2.7|1.1|1.4|14.4|3.1|5.5|6.6|1|1.2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6|0.6|6.8|2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7|0.5|0.8|5.8|3.5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9.1|4|1.3|2.9|1.4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.8|6.9|5.6|4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2.2|0.9|3.2|1.9|2.5|5|5.3|5.7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7.5|11.3|0.6|13|0.8|1.1|1.8|0.6|1.5|2.1|0.5|1|10.6|0.5|2|0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18561</TotalTime>
  <Words>590</Words>
  <Application>Microsoft Office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Mrs R. Slattery</cp:lastModifiedBy>
  <cp:revision>255</cp:revision>
  <dcterms:created xsi:type="dcterms:W3CDTF">2019-07-05T11:02:13Z</dcterms:created>
  <dcterms:modified xsi:type="dcterms:W3CDTF">2021-01-02T21:28:29Z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